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2FBC-86AC-D92D-56AF-1072680CB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696545-ABA9-11D5-4462-9B83A2D96D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2F249-4CB1-992C-A094-9F68A45EA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EBB1-35FE-439F-B369-2030390357A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433F52-90A4-576C-0D30-105C8C026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569DB-0237-DA62-1197-8D942806C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C0F1-6000-418D-99F8-9B4ED4C92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087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1AB98-D580-5201-3EB7-861774DB9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F218EB-6B71-8BE5-D7D4-ED3C12E0A4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BF7C8-C69A-2E59-755D-A4014F1D9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EBB1-35FE-439F-B369-2030390357A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6B622-BE6E-B869-65C7-D8C4A8C52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F2AF0-5029-A398-D297-59DE529BB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C0F1-6000-418D-99F8-9B4ED4C92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052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F2B42D-B872-1B9C-6F74-FC4D7C4C5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24394F-8769-CB3C-D395-578ABD8B6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7422C-2BDD-8F72-6245-A8B42B619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EBB1-35FE-439F-B369-2030390357A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B390D-D1DF-D074-1C93-A67C5A36B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8A386-86BA-9E71-80EF-1CD0BB86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C0F1-6000-418D-99F8-9B4ED4C92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173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1108E-9BD4-172E-D739-4DE57A56A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E7894-1FDE-ADFD-7B9A-EAAB3BAFE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53078-BDEB-2F13-F427-2A97C665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EBB1-35FE-439F-B369-2030390357A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BA30A-3F2A-EE6B-92C5-D669EA40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400A7-B7F0-DF5A-B1A8-223FDC182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C0F1-6000-418D-99F8-9B4ED4C92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677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9F76F-F296-8490-9875-1E34220AF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86A95-1AEF-5516-A516-D7C6A86C8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C5FA0-5FF8-CE50-CDA2-C17266466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EBB1-35FE-439F-B369-2030390357A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8FAD83-91D9-5138-C188-F35EBAFB2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8D2D2-02B3-8587-A9E2-E2B6033B5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C0F1-6000-418D-99F8-9B4ED4C92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640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187A8-E59C-E4EA-99C9-F154BE0F5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D18D1-8429-EAD5-0BA7-0872F502E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89F500-A241-8295-5406-E3E446561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EA222-F128-91A8-DA5E-BA54EE155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EBB1-35FE-439F-B369-2030390357A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2F81A5-4321-3768-8160-207579358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11B41A-D2EC-52A8-4D3D-3B5A85166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C0F1-6000-418D-99F8-9B4ED4C92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89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65675-900C-F780-B7A2-4A4F7051F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E233B-5642-4DAD-D4D5-D07536CF0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9FBF68-AC0E-C73C-7A25-1D30CB007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D06150-052F-C18D-3748-BBE6F28DE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1A35-F50E-3C1D-A2C6-74A027DBA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79DFA3-9B6F-7ED7-0726-A670BA70E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EBB1-35FE-439F-B369-2030390357A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A0AAE-6A66-B73A-D1E9-1A6133AE4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3F64CE-B249-13BA-A056-1678A90CD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C0F1-6000-418D-99F8-9B4ED4C92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05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40DC1-586D-02C6-DD85-2ABC93BBE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99AF2-B0F7-D4B4-E412-F85900B78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EBB1-35FE-439F-B369-2030390357A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9A89D0-8379-9A59-29A5-2ABB301DC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BDA422-7871-4129-FCF7-E0438DE9F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C0F1-6000-418D-99F8-9B4ED4C92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82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905D55-77BA-9988-4193-C9206B18A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EBB1-35FE-439F-B369-2030390357A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CFFE57-E072-D7B4-3091-BD40CC99F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966F2-7E29-8DE4-8C23-E0DB89EE5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C0F1-6000-418D-99F8-9B4ED4C92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08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FF807-D307-5672-A5EA-5B2AEDF10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9C784-7C41-FF80-E4D4-54445FBC4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7DFBD-911C-2644-23C4-142E29DA5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B12F4-5B6D-72FD-2546-D4F288CE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EBB1-35FE-439F-B369-2030390357A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1E9D7F-9603-38E0-714A-A630C6FC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BE4007-AA0E-6934-9D80-F5C9A458D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C0F1-6000-418D-99F8-9B4ED4C92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4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D8DC8-04EF-CAA8-D910-86F647146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45E21-4056-A5F3-9AC3-B6BAA954E6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122539-7548-4E34-9819-0337FC7A4B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4D140-A325-CD0F-129E-1008AEBCA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EBB1-35FE-439F-B369-2030390357A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8A441-332B-855D-3C06-E0452D7CB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5D9AA7-1849-5DD2-BFFB-26A2FF432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C0F1-6000-418D-99F8-9B4ED4C92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3FFF40-BE71-3E40-0D42-29EB507F4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0CE19-295B-24C1-F6AC-B822CE41C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B129F-5143-19BF-25FE-2AB4299B69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C1EBB1-35FE-439F-B369-2030390357A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51205-4E0D-D982-4205-713886327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8D516-4061-1136-E5B2-E313E72B7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EEC0F1-6000-418D-99F8-9B4ED4C92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78BCC-1C21-5734-875F-8302B7CE7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8FB4843-DFE2-6F07-A3B8-5A75D8EEA8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58368"/>
            <a:ext cx="9067800" cy="511378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Master Data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Product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Batch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Supplier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Customer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Carrier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Location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Fixed location assignments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780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A79806D-7D52-5651-147A-DFA21C66E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58368"/>
            <a:ext cx="9067800" cy="511378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/>
              <a:t>Business capabilities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Inbound Logistics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Receipts from supplier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Receipts from plants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Customer Returns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Outbound Logistics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Goods Issue to Customer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Goods Issue to samples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Return to Supplier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Stock Operations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Location to Locations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Internal consumption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Stock status change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Replenishment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Physical Inventory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641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CDB39-5BFA-D84D-3B2D-AD635F76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EAE69D1-DD6B-AA2B-EED6-9835D0C610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58368"/>
            <a:ext cx="9067800" cy="511378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Business capabilities Variants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RF Execution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Desktop Execution</a:t>
            </a:r>
          </a:p>
          <a:p>
            <a:pPr algn="l"/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554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893DB-6AD1-3135-1C48-6C1757F2A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2574EBA-C87C-375F-3023-D69E39E46B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58368"/>
            <a:ext cx="9067800" cy="511378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Inventory Ownership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Inventory Owner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Inventory type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Stock Owner is SELF when it is own stock. If it is 3</a:t>
            </a:r>
            <a:r>
              <a:rPr lang="en-US" baseline="30000" dirty="0"/>
              <a:t>rd</a:t>
            </a:r>
            <a:r>
              <a:rPr lang="en-US" dirty="0"/>
              <a:t> party stock then the stock owner is different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9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84</Words>
  <Application>Microsoft Office PowerPoint</Application>
  <PresentationFormat>Widescreen</PresentationFormat>
  <Paragraphs>33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Azam Hussain</dc:creator>
  <cp:lastModifiedBy>Azam Hussain</cp:lastModifiedBy>
  <cp:revision>8</cp:revision>
  <dcterms:created xsi:type="dcterms:W3CDTF">2026-07-06T15:37:04Z</dcterms:created>
  <dcterms:modified xsi:type="dcterms:W3CDTF">2026-07-06T15:54:14Z</dcterms:modified>
</cp:coreProperties>
</file>